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21"/>
  </p:notesMasterIdLst>
  <p:handoutMasterIdLst>
    <p:handoutMasterId r:id="rId22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59" r:id="rId15"/>
    <p:sldId id="760" r:id="rId16"/>
    <p:sldId id="761" r:id="rId17"/>
    <p:sldId id="762" r:id="rId18"/>
    <p:sldId id="763" r:id="rId19"/>
    <p:sldId id="764" r:id="rId20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59"/>
            <p14:sldId id="760"/>
            <p14:sldId id="761"/>
            <p14:sldId id="762"/>
            <p14:sldId id="763"/>
            <p14:sldId id="7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>
      <p:cViewPr varScale="1">
        <p:scale>
          <a:sx n="40" d="100"/>
          <a:sy n="40" d="100"/>
        </p:scale>
        <p:origin x="34" y="22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02.04.2018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02.04.2018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,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206400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en-US" dirty="0" smtClean="0"/>
                        <a:t>Smart</a:t>
                      </a:r>
                      <a:r>
                        <a:rPr lang="en-US" baseline="0" dirty="0" smtClean="0"/>
                        <a:t> pointers</a:t>
                      </a:r>
                      <a:endParaRPr lang="ru-RU" dirty="0" smtClean="0"/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18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  <a:endParaRPr lang="ru-RU" dirty="0" smtClean="0">
              <a:solidFill>
                <a:schemeClr val="tx1"/>
              </a:solidFill>
            </a:endParaRP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  <a:endParaRPr lang="ru-RU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  <a:endParaRPr lang="ru-RU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  <a:endParaRPr lang="ru-RU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  <a:endParaRPr lang="ru-RU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</a:t>
            </a:r>
            <a:r>
              <a:rPr lang="ru-RU" dirty="0" smtClean="0">
                <a:solidFill>
                  <a:schemeClr val="tx1"/>
                </a:solidFill>
              </a:rPr>
              <a:t>е произносится в третьем курсе</a:t>
            </a:r>
            <a:endParaRPr lang="ru-RU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/>
              <a:t>писать </a:t>
            </a:r>
            <a:r>
              <a:rPr lang="ru-RU" dirty="0"/>
              <a:t>на С++ </a:t>
            </a:r>
            <a:r>
              <a:rPr lang="ru-RU" dirty="0" err="1"/>
              <a:t>ресурсо</a:t>
            </a:r>
            <a:r>
              <a:rPr lang="ru-RU" dirty="0"/>
              <a:t>-безопасный </a:t>
            </a:r>
            <a:r>
              <a:rPr lang="ru-RU" dirty="0" smtClean="0"/>
              <a:t>код</a:t>
            </a:r>
            <a:endParaRPr lang="ru-RU" dirty="0"/>
          </a:p>
          <a:p>
            <a:pPr lvl="2"/>
            <a:r>
              <a:rPr lang="ru-RU" dirty="0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2"/>
            <a:r>
              <a:rPr lang="ru-RU" dirty="0" smtClean="0"/>
              <a:t>хотелось сделать так же круто, но по-русски</a:t>
            </a:r>
          </a:p>
          <a:p>
            <a:pPr lvl="2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59291</TotalTime>
  <Words>844</Words>
  <Application>Microsoft Office PowerPoint</Application>
  <PresentationFormat>Произвольный</PresentationFormat>
  <Paragraphs>236</Paragraphs>
  <Slides>18</Slides>
  <Notes>3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Impact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1355</cp:revision>
  <dcterms:created xsi:type="dcterms:W3CDTF">2014-09-09T08:22:07Z</dcterms:created>
  <dcterms:modified xsi:type="dcterms:W3CDTF">2018-04-02T09:09:53Z</dcterms:modified>
  <cp:category>presentation technology</cp:category>
</cp:coreProperties>
</file>